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80700"/>
  <p:notesSz cx="7556500" cy="10680700"/>
  <p:embeddedFontLst>
    <p:embeddedFont>
      <p:font typeface="맑은 고딕" panose="020B0503020000020004" pitchFamily="34" charset="-127"/>
      <p:regular r:id="rId4"/>
      <p:bold r:id="rId5"/>
    </p:embeddedFont>
    <p:embeddedFont>
      <p:font typeface="EWNSER+Sun-ExtA" panose="020B0604020202020204" charset="-128"/>
      <p:regular r:id="rId6"/>
    </p:embeddedFont>
    <p:embeddedFont>
      <p:font typeface="Times New Roman" panose="02020603050405020304" pitchFamily="18" charset="0"/>
      <p:regular r:id="rId7"/>
    </p:embeddedFont>
    <p:embeddedFont>
      <p:font typeface="MFSIQE+FontAwesome" panose="020B0604020202020204" charset="0"/>
      <p:regular r:id="rId8"/>
    </p:embeddedFont>
    <p:embeddedFont>
      <p:font typeface="TSIMCW+Un Batang" panose="020B0604020202020204" charset="-128"/>
      <p:regular r:id="rId9"/>
    </p:embeddedFont>
    <p:embeddedFont>
      <p:font typeface="UACOTS+DejaVu Sans Mono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268" y="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565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55934" y="1065128"/>
            <a:ext cx="1554564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1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smtClean="0">
                <a:solidFill>
                  <a:srgbClr val="303030"/>
                </a:solidFill>
                <a:latin typeface="EWNSER+Sun-ExtA"/>
                <a:cs typeface="EWNSER+Sun-ExtA"/>
              </a:rPr>
              <a:t>R</a:t>
            </a:r>
            <a:r>
              <a:rPr lang="ko-KR" altLang="en-US" sz="3000" dirty="0" smtClean="0">
                <a:solidFill>
                  <a:srgbClr val="303030"/>
                </a:solidFill>
                <a:latin typeface="EWNSER+Sun-ExtA"/>
                <a:cs typeface="EWNSER+Sun-ExtA"/>
              </a:rPr>
              <a:t>김용기</a:t>
            </a:r>
            <a:endParaRPr sz="3000" dirty="0">
              <a:solidFill>
                <a:srgbClr val="303030"/>
              </a:solidFill>
              <a:latin typeface="EWNSER+Sun-ExtA"/>
              <a:cs typeface="EWNSER+Sun-Ext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1073" y="1658334"/>
            <a:ext cx="1026985" cy="235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FFFFFF"/>
                </a:solidFill>
                <a:latin typeface="TSIMCW+Un Batang"/>
                <a:cs typeface="TSIMCW+Un Batang"/>
              </a:rPr>
              <a:t>기</a:t>
            </a:r>
            <a:r>
              <a:rPr sz="1250" spc="44" dirty="0">
                <a:solidFill>
                  <a:srgbClr val="FFFFFF"/>
                </a:solidFill>
                <a:latin typeface="TSIMCW+Un Batang"/>
                <a:cs typeface="TSIMCW+Un Batang"/>
              </a:rPr>
              <a:t> </a:t>
            </a:r>
            <a:r>
              <a:rPr sz="1250" dirty="0">
                <a:solidFill>
                  <a:srgbClr val="FFFFFF"/>
                </a:solidFill>
                <a:latin typeface="TSIMCW+Un Batang"/>
                <a:cs typeface="TSIMCW+Un Batang"/>
              </a:rPr>
              <a:t>계</a:t>
            </a:r>
            <a:r>
              <a:rPr sz="1250" spc="930" dirty="0">
                <a:solidFill>
                  <a:srgbClr val="FFFFFF"/>
                </a:solidFill>
                <a:latin typeface="TSIMCW+Un Batang"/>
                <a:cs typeface="TSIMCW+Un Batang"/>
              </a:rPr>
              <a:t> </a:t>
            </a:r>
            <a:r>
              <a:rPr sz="1250" dirty="0">
                <a:solidFill>
                  <a:srgbClr val="FFFFFF"/>
                </a:solidFill>
                <a:latin typeface="TSIMCW+Un Batang"/>
                <a:cs typeface="TSIMCW+Un Batang"/>
              </a:rPr>
              <a:t>기</a:t>
            </a:r>
            <a:r>
              <a:rPr sz="1250" spc="44" dirty="0">
                <a:solidFill>
                  <a:srgbClr val="FFFFFF"/>
                </a:solidFill>
                <a:latin typeface="TSIMCW+Un Batang"/>
                <a:cs typeface="TSIMCW+Un Batang"/>
              </a:rPr>
              <a:t> </a:t>
            </a:r>
            <a:r>
              <a:rPr sz="1250" dirty="0">
                <a:solidFill>
                  <a:srgbClr val="FFFFFF"/>
                </a:solidFill>
                <a:latin typeface="TSIMCW+Un Batang"/>
                <a:cs typeface="TSIMCW+Un Batang"/>
              </a:rPr>
              <a:t>사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7956" y="2544876"/>
            <a:ext cx="762000" cy="224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E2A83"/>
                </a:solidFill>
                <a:latin typeface="TSIMCW+Un Batang"/>
                <a:cs typeface="TSIMCW+Un Batang"/>
              </a:rPr>
              <a:t>자기소개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19562" y="2557970"/>
            <a:ext cx="762000" cy="224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E2A83"/>
                </a:solidFill>
                <a:latin typeface="TSIMCW+Un Batang"/>
                <a:cs typeface="TSIMCW+Un Batang"/>
              </a:rPr>
              <a:t>교육수준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6956" y="2849109"/>
            <a:ext cx="1019175" cy="46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5E1E6A"/>
                </a:solidFill>
                <a:latin typeface="MFSIQE+FontAwesome"/>
                <a:cs typeface="MFSIQE+FontAwesome"/>
              </a:rPr>
              <a:t></a:t>
            </a:r>
            <a:r>
              <a:rPr sz="1050" spc="263" dirty="0">
                <a:solidFill>
                  <a:srgbClr val="5E1E6A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70000"/>
                </a:solidFill>
                <a:latin typeface="EWNSER+Sun-ExtA"/>
                <a:cs typeface="EWNSER+Sun-ExtA"/>
              </a:rPr>
              <a:t>19/05/1992</a:t>
            </a:r>
          </a:p>
          <a:p>
            <a:pPr marL="0" marR="0">
              <a:lnSpc>
                <a:spcPts val="1281"/>
              </a:lnSpc>
              <a:spcBef>
                <a:spcPts val="916"/>
              </a:spcBef>
              <a:spcAft>
                <a:spcPts val="0"/>
              </a:spcAft>
            </a:pPr>
            <a:r>
              <a:rPr sz="1050" dirty="0">
                <a:solidFill>
                  <a:srgbClr val="5E1E6A"/>
                </a:solidFill>
                <a:latin typeface="MFSIQE+FontAwesome"/>
                <a:cs typeface="MFSIQE+FontAwesome"/>
              </a:rPr>
              <a:t></a:t>
            </a:r>
            <a:r>
              <a:rPr sz="1050" spc="262" dirty="0">
                <a:solidFill>
                  <a:srgbClr val="5E1E6A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70000"/>
                </a:solidFill>
                <a:latin typeface="TSIMCW+Un Batang"/>
                <a:cs typeface="TSIMCW+Un Batang"/>
              </a:rPr>
              <a:t>남성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38562" y="2877445"/>
            <a:ext cx="938212" cy="212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2"/>
              </a:lnSpc>
              <a:spcBef>
                <a:spcPts val="0"/>
              </a:spcBef>
              <a:spcAft>
                <a:spcPts val="0"/>
              </a:spcAft>
            </a:pPr>
            <a:r>
              <a:rPr sz="1100" spc="13" dirty="0">
                <a:solidFill>
                  <a:srgbClr val="9E2A83"/>
                </a:solidFill>
                <a:latin typeface="EWNSER+Sun-ExtA"/>
                <a:cs typeface="EWNSER+Sun-ExtA"/>
              </a:rPr>
              <a:t>CV365</a:t>
            </a:r>
            <a:r>
              <a:rPr sz="1100" spc="25" dirty="0">
                <a:solidFill>
                  <a:srgbClr val="9E2A83"/>
                </a:solidFill>
                <a:latin typeface="TSIMCW+Un Batang"/>
                <a:cs typeface="TSIMCW+Un Batang"/>
              </a:rPr>
              <a:t>대학교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38562" y="3161004"/>
            <a:ext cx="1085945" cy="471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전공: 기계 공학</a:t>
            </a:r>
          </a:p>
          <a:p>
            <a:pPr marL="0" marR="0">
              <a:lnSpc>
                <a:spcPts val="1281"/>
              </a:lnSpc>
              <a:spcBef>
                <a:spcPts val="804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평가: 최우수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36956" y="3387842"/>
            <a:ext cx="1752600" cy="697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5E1E6A"/>
                </a:solidFill>
                <a:latin typeface="MFSIQE+FontAwesome"/>
                <a:cs typeface="MFSIQE+FontAwesome"/>
              </a:rPr>
              <a:t></a:t>
            </a:r>
            <a:r>
              <a:rPr sz="1050" spc="263" dirty="0">
                <a:solidFill>
                  <a:srgbClr val="5E1E6A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70000"/>
                </a:solidFill>
                <a:latin typeface="EWNSER+Sun-ExtA"/>
                <a:cs typeface="EWNSER+Sun-ExtA"/>
              </a:rPr>
              <a:t>0123456789</a:t>
            </a:r>
          </a:p>
          <a:p>
            <a:pPr marL="0" marR="0">
              <a:lnSpc>
                <a:spcPts val="1123"/>
              </a:lnSpc>
              <a:spcBef>
                <a:spcPts val="955"/>
              </a:spcBef>
              <a:spcAft>
                <a:spcPts val="0"/>
              </a:spcAft>
            </a:pPr>
            <a:r>
              <a:rPr sz="1050" dirty="0">
                <a:solidFill>
                  <a:srgbClr val="5E1E6A"/>
                </a:solidFill>
                <a:latin typeface="MFSIQE+FontAwesome"/>
                <a:cs typeface="MFSIQE+FontAwesome"/>
              </a:rPr>
              <a:t></a:t>
            </a:r>
            <a:r>
              <a:rPr sz="1050" spc="263" dirty="0">
                <a:solidFill>
                  <a:srgbClr val="5E1E6A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70000"/>
                </a:solidFill>
                <a:latin typeface="EWNSER+Sun-ExtA"/>
                <a:cs typeface="EWNSER+Sun-ExtA"/>
              </a:rPr>
              <a:t>zamled.nhuy@gmail.com</a:t>
            </a:r>
          </a:p>
          <a:p>
            <a:pPr marL="0" marR="0">
              <a:lnSpc>
                <a:spcPts val="1123"/>
              </a:lnSpc>
              <a:spcBef>
                <a:spcPts val="905"/>
              </a:spcBef>
              <a:spcAft>
                <a:spcPts val="0"/>
              </a:spcAft>
            </a:pPr>
            <a:r>
              <a:rPr sz="1050" dirty="0">
                <a:solidFill>
                  <a:srgbClr val="5E1E6A"/>
                </a:solidFill>
                <a:latin typeface="MFSIQE+FontAwesome"/>
                <a:cs typeface="MFSIQE+FontAwesome"/>
              </a:rPr>
              <a:t></a:t>
            </a:r>
            <a:r>
              <a:rPr sz="1050" spc="262" dirty="0">
                <a:solidFill>
                  <a:srgbClr val="5E1E6A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70000"/>
                </a:solidFill>
                <a:latin typeface="EWNSER+Sun-ExtA"/>
                <a:cs typeface="EWNSER+Sun-ExtA"/>
              </a:rPr>
              <a:t>Bình Tân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19562" y="3822763"/>
            <a:ext cx="457200" cy="224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E2A83"/>
                </a:solidFill>
                <a:latin typeface="TSIMCW+Un Batang"/>
                <a:cs typeface="TSIMCW+Un Batang"/>
              </a:rPr>
              <a:t>경력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38562" y="4142225"/>
            <a:ext cx="1470421" cy="212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2"/>
              </a:lnSpc>
              <a:spcBef>
                <a:spcPts val="0"/>
              </a:spcBef>
              <a:spcAft>
                <a:spcPts val="0"/>
              </a:spcAft>
            </a:pPr>
            <a:r>
              <a:rPr sz="1100" spc="13" dirty="0">
                <a:solidFill>
                  <a:srgbClr val="9E2A83"/>
                </a:solidFill>
                <a:latin typeface="EWNSER+Sun-ExtA"/>
                <a:cs typeface="EWNSER+Sun-ExtA"/>
              </a:rPr>
              <a:t>CV365 </a:t>
            </a:r>
            <a:r>
              <a:rPr sz="1100" spc="25" dirty="0">
                <a:solidFill>
                  <a:srgbClr val="9E2A83"/>
                </a:solidFill>
                <a:latin typeface="TSIMCW+Un Batang"/>
                <a:cs typeface="TSIMCW+Un Batang"/>
              </a:rPr>
              <a:t>기술</a:t>
            </a:r>
            <a:r>
              <a:rPr sz="1100" dirty="0">
                <a:solidFill>
                  <a:srgbClr val="9E2A83"/>
                </a:solidFill>
                <a:latin typeface="TSIMCW+Un Batang"/>
                <a:cs typeface="TSIMCW+Un Batang"/>
              </a:rPr>
              <a:t> </a:t>
            </a:r>
            <a:r>
              <a:rPr sz="1100" spc="25" dirty="0">
                <a:solidFill>
                  <a:srgbClr val="9E2A83"/>
                </a:solidFill>
                <a:latin typeface="TSIMCW+Un Batang"/>
                <a:cs typeface="TSIMCW+Un Batang"/>
              </a:rPr>
              <a:t>주식회사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17956" y="4431652"/>
            <a:ext cx="796289" cy="224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E2A83"/>
                </a:solidFill>
                <a:latin typeface="TSIMCW+Un Batang"/>
                <a:cs typeface="TSIMCW+Un Batang"/>
              </a:rPr>
              <a:t>작업 목표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76662" y="4425797"/>
            <a:ext cx="1047845" cy="200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위치: 기계 기사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038562" y="4696968"/>
            <a:ext cx="3296126" cy="131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공장에서 주조기의 로봇을위한 실행 프로그램 설정</a:t>
            </a:r>
          </a:p>
          <a:p>
            <a:pPr marL="0" marR="0">
              <a:lnSpc>
                <a:spcPts val="1281"/>
              </a:lnSpc>
              <a:spcBef>
                <a:spcPts val="12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알루미늄 가입 주조기 운영 수행</a:t>
            </a:r>
          </a:p>
          <a:p>
            <a:pPr marL="0" marR="0">
              <a:lnSpc>
                <a:spcPts val="1281"/>
              </a:lnSpc>
              <a:spcBef>
                <a:spcPts val="17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관리표의 프로세스에 따라 주조기의 작동 및 사용 조건</a:t>
            </a:r>
          </a:p>
          <a:p>
            <a:pPr marL="0" marR="0">
              <a:lnSpc>
                <a:spcPts val="1281"/>
              </a:lnSpc>
              <a:spcBef>
                <a:spcPts val="17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을 제어함</a:t>
            </a:r>
          </a:p>
          <a:p>
            <a:pPr marL="0" marR="0">
              <a:lnSpc>
                <a:spcPts val="1281"/>
              </a:lnSpc>
              <a:spcBef>
                <a:spcPts val="12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주조 폐품 모니터링</a:t>
            </a:r>
          </a:p>
          <a:p>
            <a:pPr marL="0" marR="0">
              <a:lnSpc>
                <a:spcPts val="1281"/>
              </a:lnSpc>
              <a:spcBef>
                <a:spcPts val="17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제품 품질을 향상시키고 폐기물을 제한하기 윟ㄴ 개선</a:t>
            </a:r>
          </a:p>
          <a:p>
            <a:pPr marL="0" marR="0">
              <a:lnSpc>
                <a:spcPts val="1281"/>
              </a:lnSpc>
              <a:spcBef>
                <a:spcPts val="12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조치를 제안함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1706" y="4737240"/>
            <a:ext cx="3296126" cy="942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제 방침은 “열정을 추구하면 성공에 달성할 것입니다”</a:t>
            </a:r>
          </a:p>
          <a:p>
            <a:pPr marL="0" marR="0">
              <a:lnSpc>
                <a:spcPts val="1281"/>
              </a:lnSpc>
              <a:spcBef>
                <a:spcPts val="12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입니다.</a:t>
            </a:r>
          </a:p>
          <a:p>
            <a:pPr marL="0" marR="0">
              <a:lnSpc>
                <a:spcPts val="1281"/>
              </a:lnSpc>
              <a:spcBef>
                <a:spcPts val="17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저는 항상 새로운 지식을 배우고 열심히 일하고 전문</a:t>
            </a:r>
          </a:p>
          <a:p>
            <a:pPr marL="0" marR="0">
              <a:lnSpc>
                <a:spcPts val="1281"/>
              </a:lnSpc>
              <a:spcBef>
                <a:spcPts val="17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기술을 향상시키고 새로운 도전을 받아 경험을 쌓고 훌</a:t>
            </a:r>
          </a:p>
          <a:p>
            <a:pPr marL="0" marR="0">
              <a:lnSpc>
                <a:spcPts val="1281"/>
              </a:lnSpc>
              <a:spcBef>
                <a:spcPts val="12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륭한 기계 기사가 됩니다.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17956" y="5990019"/>
            <a:ext cx="948689" cy="224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E2A83"/>
                </a:solidFill>
                <a:latin typeface="TSIMCW+Un Batang"/>
                <a:cs typeface="TSIMCW+Un Batang"/>
              </a:rPr>
              <a:t>개인의 기능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038562" y="6091231"/>
            <a:ext cx="1009650" cy="212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2"/>
              </a:lnSpc>
              <a:spcBef>
                <a:spcPts val="0"/>
              </a:spcBef>
              <a:spcAft>
                <a:spcPts val="0"/>
              </a:spcAft>
            </a:pPr>
            <a:r>
              <a:rPr sz="1100" spc="13" dirty="0">
                <a:solidFill>
                  <a:srgbClr val="9E2A83"/>
                </a:solidFill>
                <a:latin typeface="EWNSER+Sun-ExtA"/>
                <a:cs typeface="EWNSER+Sun-ExtA"/>
              </a:rPr>
              <a:t>CV365 </a:t>
            </a:r>
            <a:r>
              <a:rPr sz="1100" spc="25" dirty="0">
                <a:solidFill>
                  <a:srgbClr val="9E2A83"/>
                </a:solidFill>
                <a:latin typeface="TSIMCW+Un Batang"/>
                <a:cs typeface="TSIMCW+Un Batang"/>
              </a:rPr>
              <a:t>대학교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41706" y="6295606"/>
            <a:ext cx="849153" cy="200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컴퓨터 기능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076662" y="6374803"/>
            <a:ext cx="2077974" cy="200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위치: 학교의</a:t>
            </a:r>
            <a:r>
              <a:rPr sz="1050" dirty="0">
                <a:solidFill>
                  <a:srgbClr val="3B3939"/>
                </a:solidFill>
                <a:latin typeface="EWNSER+Sun-ExtA"/>
                <a:cs typeface="EWNSER+Sun-ExtA"/>
              </a:rPr>
              <a:t>LAB</a:t>
            </a: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실에서 여구 학생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038562" y="6645973"/>
            <a:ext cx="2849397" cy="38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EWNSER+Sun-ExtA"/>
                <a:cs typeface="EWNSER+Sun-ExtA"/>
              </a:rPr>
              <a:t>CATIA </a:t>
            </a: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또는</a:t>
            </a:r>
            <a:r>
              <a:rPr sz="1050" dirty="0">
                <a:solidFill>
                  <a:srgbClr val="3B3939"/>
                </a:solidFill>
                <a:latin typeface="EWNSER+Sun-ExtA"/>
                <a:cs typeface="EWNSER+Sun-ExtA"/>
              </a:rPr>
              <a:t>3D Experience </a:t>
            </a: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소프트 웨어의</a:t>
            </a:r>
            <a:r>
              <a:rPr sz="1050" dirty="0">
                <a:solidFill>
                  <a:srgbClr val="3B3939"/>
                </a:solidFill>
                <a:latin typeface="EWNSER+Sun-ExtA"/>
                <a:cs typeface="EWNSER+Sun-ExtA"/>
              </a:rPr>
              <a:t>CAD,</a:t>
            </a:r>
          </a:p>
          <a:p>
            <a:pPr marL="0" marR="0">
              <a:lnSpc>
                <a:spcPts val="1281"/>
              </a:lnSpc>
              <a:spcBef>
                <a:spcPts val="12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EWNSER+Sun-ExtA"/>
                <a:cs typeface="EWNSER+Sun-ExtA"/>
              </a:rPr>
              <a:t>Kinematic </a:t>
            </a: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모듈 사용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1706" y="6728701"/>
            <a:ext cx="685800" cy="200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영어능력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038562" y="7016902"/>
            <a:ext cx="3249447" cy="386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EWNSER+Sun-ExtA"/>
                <a:cs typeface="EWNSER+Sun-ExtA"/>
              </a:rPr>
              <a:t>CATIA V5-6</a:t>
            </a:r>
            <a:r>
              <a:rPr sz="1050" spc="525" dirty="0">
                <a:solidFill>
                  <a:srgbClr val="3B3939"/>
                </a:solidFill>
                <a:latin typeface="EWNSER+Sun-ExtA"/>
                <a:cs typeface="EWNSER+Sun-ExtA"/>
              </a:rPr>
              <a:t> </a:t>
            </a: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소프트웨어의</a:t>
            </a:r>
            <a:r>
              <a:rPr sz="1050" dirty="0">
                <a:solidFill>
                  <a:srgbClr val="3B3939"/>
                </a:solidFill>
                <a:latin typeface="EWNSER+Sun-ExtA"/>
                <a:cs typeface="EWNSER+Sun-ExtA"/>
              </a:rPr>
              <a:t>CAM </a:t>
            </a: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모듈을 사용하여</a:t>
            </a:r>
            <a:r>
              <a:rPr sz="1050" spc="289" dirty="0">
                <a:solidFill>
                  <a:srgbClr val="3B3939"/>
                </a:solidFill>
                <a:latin typeface="TSIMCW+Un Batang"/>
                <a:cs typeface="TSIMCW+Un Batang"/>
              </a:rPr>
              <a:t> </a:t>
            </a:r>
            <a:r>
              <a:rPr sz="1050" dirty="0">
                <a:solidFill>
                  <a:srgbClr val="3B3939"/>
                </a:solidFill>
                <a:latin typeface="EWNSER+Sun-ExtA"/>
                <a:cs typeface="EWNSER+Sun-ExtA"/>
              </a:rPr>
              <a:t>CNC</a:t>
            </a:r>
          </a:p>
          <a:p>
            <a:pPr marL="0" marR="0">
              <a:lnSpc>
                <a:spcPts val="1281"/>
              </a:lnSpc>
              <a:spcBef>
                <a:spcPts val="12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밀링 머신 용</a:t>
            </a:r>
            <a:r>
              <a:rPr sz="1050" dirty="0">
                <a:solidFill>
                  <a:srgbClr val="3B3939"/>
                </a:solidFill>
                <a:latin typeface="EWNSER+Sun-ExtA"/>
                <a:cs typeface="EWNSER+Sun-ExtA"/>
              </a:rPr>
              <a:t>code NC</a:t>
            </a: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를 출력함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1706" y="7161784"/>
            <a:ext cx="879157" cy="200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설계 및 분석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038562" y="7387831"/>
            <a:ext cx="3263455" cy="38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3축 미니 밀링 머신을 운영하여 복합 소재 및 알루미늄</a:t>
            </a:r>
          </a:p>
          <a:p>
            <a:pPr marL="0" marR="0">
              <a:lnSpc>
                <a:spcPts val="1281"/>
              </a:lnSpc>
              <a:spcBef>
                <a:spcPts val="12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소재를 절단함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038562" y="7758747"/>
            <a:ext cx="2531363" cy="386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고속 윤활 실험 시스템 설계, 분석 및 생산</a:t>
            </a:r>
          </a:p>
          <a:p>
            <a:pPr marL="0" marR="0">
              <a:lnSpc>
                <a:spcPts val="1281"/>
              </a:lnSpc>
              <a:spcBef>
                <a:spcPts val="12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한 밀링 머신의 주요 축 조립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17956" y="7863166"/>
            <a:ext cx="457200" cy="224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E2A83"/>
                </a:solidFill>
                <a:latin typeface="TSIMCW+Un Batang"/>
                <a:cs typeface="TSIMCW+Un Batang"/>
              </a:rPr>
              <a:t>상금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038562" y="8129676"/>
            <a:ext cx="2442685" cy="200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EWNSER+Sun-ExtA"/>
                <a:cs typeface="EWNSER+Sun-ExtA"/>
              </a:rPr>
              <a:t>ANSYS Workbench</a:t>
            </a: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환경으로 열 전단 분석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41706" y="8168754"/>
            <a:ext cx="3104102" cy="571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- 전국 역학 올림픽 대회 정보기술 응용 기위로상</a:t>
            </a:r>
          </a:p>
          <a:p>
            <a:pPr marL="0" marR="0">
              <a:lnSpc>
                <a:spcPts val="1281"/>
              </a:lnSpc>
              <a:spcBef>
                <a:spcPts val="12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EWNSER+Sun-ExtA"/>
                <a:cs typeface="EWNSER+Sun-ExtA"/>
              </a:rPr>
              <a:t>- CV365</a:t>
            </a: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대학교가 조직한 과학 연구 제안 삼등</a:t>
            </a:r>
          </a:p>
          <a:p>
            <a:pPr marL="0" marR="0">
              <a:lnSpc>
                <a:spcPts val="1281"/>
              </a:lnSpc>
              <a:spcBef>
                <a:spcPts val="17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EWNSER+Sun-ExtA"/>
                <a:cs typeface="EWNSER+Sun-ExtA"/>
              </a:rPr>
              <a:t>- CV365</a:t>
            </a: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대학교에서 공부하는 동안 5년 연속 장학금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419562" y="8520264"/>
            <a:ext cx="796290" cy="224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E2A83"/>
                </a:solidFill>
                <a:latin typeface="TSIMCW+Un Batang"/>
                <a:cs typeface="TSIMCW+Un Batang"/>
              </a:rPr>
              <a:t>운영 사항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038562" y="8839727"/>
            <a:ext cx="1852612" cy="484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2"/>
              </a:lnSpc>
              <a:spcBef>
                <a:spcPts val="0"/>
              </a:spcBef>
              <a:spcAft>
                <a:spcPts val="0"/>
              </a:spcAft>
            </a:pPr>
            <a:r>
              <a:rPr sz="1100" spc="25" dirty="0">
                <a:solidFill>
                  <a:srgbClr val="9E2A83"/>
                </a:solidFill>
                <a:latin typeface="TSIMCW+Un Batang"/>
                <a:cs typeface="TSIMCW+Un Batang"/>
              </a:rPr>
              <a:t>전국</a:t>
            </a:r>
            <a:r>
              <a:rPr sz="1100" dirty="0">
                <a:solidFill>
                  <a:srgbClr val="9E2A83"/>
                </a:solidFill>
                <a:latin typeface="TSIMCW+Un Batang"/>
                <a:cs typeface="TSIMCW+Un Batang"/>
              </a:rPr>
              <a:t> </a:t>
            </a:r>
            <a:r>
              <a:rPr sz="1100" spc="25" dirty="0">
                <a:solidFill>
                  <a:srgbClr val="9E2A83"/>
                </a:solidFill>
                <a:latin typeface="TSIMCW+Un Batang"/>
                <a:cs typeface="TSIMCW+Un Batang"/>
              </a:rPr>
              <a:t>역학</a:t>
            </a:r>
            <a:r>
              <a:rPr sz="1100" dirty="0">
                <a:solidFill>
                  <a:srgbClr val="9E2A83"/>
                </a:solidFill>
                <a:latin typeface="TSIMCW+Un Batang"/>
                <a:cs typeface="TSIMCW+Un Batang"/>
              </a:rPr>
              <a:t> </a:t>
            </a:r>
            <a:r>
              <a:rPr sz="1100" spc="25" dirty="0">
                <a:solidFill>
                  <a:srgbClr val="9E2A83"/>
                </a:solidFill>
                <a:latin typeface="TSIMCW+Un Batang"/>
                <a:cs typeface="TSIMCW+Un Batang"/>
              </a:rPr>
              <a:t>올림픽</a:t>
            </a:r>
            <a:r>
              <a:rPr sz="1100" dirty="0">
                <a:solidFill>
                  <a:srgbClr val="9E2A83"/>
                </a:solidFill>
                <a:latin typeface="TSIMCW+Un Batang"/>
                <a:cs typeface="TSIMCW+Un Batang"/>
              </a:rPr>
              <a:t> </a:t>
            </a:r>
            <a:r>
              <a:rPr sz="1100" spc="25" dirty="0">
                <a:solidFill>
                  <a:srgbClr val="9E2A83"/>
                </a:solidFill>
                <a:latin typeface="TSIMCW+Un Batang"/>
                <a:cs typeface="TSIMCW+Un Batang"/>
              </a:rPr>
              <a:t>대회</a:t>
            </a:r>
            <a:r>
              <a:rPr sz="1100" dirty="0">
                <a:solidFill>
                  <a:srgbClr val="9E2A83"/>
                </a:solidFill>
                <a:latin typeface="TSIMCW+Un Batang"/>
                <a:cs typeface="TSIMCW+Un Batang"/>
              </a:rPr>
              <a:t> </a:t>
            </a:r>
            <a:r>
              <a:rPr sz="1100" spc="25" dirty="0">
                <a:solidFill>
                  <a:srgbClr val="9E2A83"/>
                </a:solidFill>
                <a:latin typeface="TSIMCW+Un Batang"/>
                <a:cs typeface="TSIMCW+Un Batang"/>
              </a:rPr>
              <a:t>참가</a:t>
            </a:r>
          </a:p>
          <a:p>
            <a:pPr marL="38100" marR="0">
              <a:lnSpc>
                <a:spcPts val="1281"/>
              </a:lnSpc>
              <a:spcBef>
                <a:spcPts val="81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학교에서 모술 클럽 참가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17956" y="9050592"/>
            <a:ext cx="609600" cy="224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E2A83"/>
                </a:solidFill>
                <a:latin typeface="TSIMCW+Un Batang"/>
                <a:cs typeface="TSIMCW+Un Batang"/>
              </a:rPr>
              <a:t>자격증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41706" y="9356179"/>
            <a:ext cx="3286125" cy="38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EWNSER+Sun-ExtA"/>
                <a:cs typeface="EWNSER+Sun-ExtA"/>
              </a:rPr>
              <a:t>- CSWA – Certificate Soldiworks Associate </a:t>
            </a: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자격</a:t>
            </a:r>
          </a:p>
          <a:p>
            <a:pPr marL="0" marR="0">
              <a:lnSpc>
                <a:spcPts val="1281"/>
              </a:lnSpc>
              <a:spcBef>
                <a:spcPts val="12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증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038562" y="9394469"/>
            <a:ext cx="2599372" cy="200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학교 청년단이 조직한 봉사 기부 활동 참가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41706" y="9727108"/>
            <a:ext cx="3263455" cy="38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EWNSER+Sun-ExtA"/>
                <a:cs typeface="EWNSER+Sun-ExtA"/>
              </a:rPr>
              <a:t>- CV365 </a:t>
            </a: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기계 기술 그룹 및 기계 공학과 사이 3개월 과</a:t>
            </a:r>
          </a:p>
          <a:p>
            <a:pPr marL="0" marR="0">
              <a:lnSpc>
                <a:spcPts val="1281"/>
              </a:lnSpc>
              <a:spcBef>
                <a:spcPts val="12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정 수료증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419562" y="9785045"/>
            <a:ext cx="1253490" cy="224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E2A83"/>
                </a:solidFill>
                <a:latin typeface="TSIMCW+Un Batang"/>
                <a:cs typeface="TSIMCW+Un Batang"/>
              </a:rPr>
              <a:t>진행한 프로젝트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038562" y="10104520"/>
            <a:ext cx="3225498" cy="411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2"/>
              </a:lnSpc>
              <a:spcBef>
                <a:spcPts val="0"/>
              </a:spcBef>
              <a:spcAft>
                <a:spcPts val="0"/>
              </a:spcAft>
            </a:pPr>
            <a:r>
              <a:rPr sz="1100" spc="25" dirty="0">
                <a:solidFill>
                  <a:srgbClr val="9E2A83"/>
                </a:solidFill>
                <a:latin typeface="TSIMCW+Un Batang"/>
                <a:cs typeface="TSIMCW+Un Batang"/>
              </a:rPr>
              <a:t>학교</a:t>
            </a:r>
            <a:r>
              <a:rPr sz="1100" dirty="0">
                <a:solidFill>
                  <a:srgbClr val="9E2A83"/>
                </a:solidFill>
                <a:latin typeface="TSIMCW+Un Batang"/>
                <a:cs typeface="TSIMCW+Un Batang"/>
              </a:rPr>
              <a:t> </a:t>
            </a:r>
            <a:r>
              <a:rPr sz="1100" spc="25" dirty="0">
                <a:solidFill>
                  <a:srgbClr val="9E2A83"/>
                </a:solidFill>
                <a:latin typeface="TSIMCW+Un Batang"/>
                <a:cs typeface="TSIMCW+Un Batang"/>
              </a:rPr>
              <a:t>고학</a:t>
            </a:r>
            <a:r>
              <a:rPr sz="1100" dirty="0">
                <a:solidFill>
                  <a:srgbClr val="9E2A83"/>
                </a:solidFill>
                <a:latin typeface="TSIMCW+Un Batang"/>
                <a:cs typeface="TSIMCW+Un Batang"/>
              </a:rPr>
              <a:t> </a:t>
            </a:r>
            <a:r>
              <a:rPr sz="1100" spc="25" dirty="0">
                <a:solidFill>
                  <a:srgbClr val="9E2A83"/>
                </a:solidFill>
                <a:latin typeface="TSIMCW+Un Batang"/>
                <a:cs typeface="TSIMCW+Un Batang"/>
              </a:rPr>
              <a:t>연구</a:t>
            </a:r>
            <a:r>
              <a:rPr sz="1100" dirty="0">
                <a:solidFill>
                  <a:srgbClr val="9E2A83"/>
                </a:solidFill>
                <a:latin typeface="TSIMCW+Un Batang"/>
                <a:cs typeface="TSIMCW+Un Batang"/>
              </a:rPr>
              <a:t> </a:t>
            </a:r>
            <a:r>
              <a:rPr sz="1100" spc="25" dirty="0">
                <a:solidFill>
                  <a:srgbClr val="9E2A83"/>
                </a:solidFill>
                <a:latin typeface="TSIMCW+Un Batang"/>
                <a:cs typeface="TSIMCW+Un Batang"/>
              </a:rPr>
              <a:t>주제:</a:t>
            </a:r>
            <a:r>
              <a:rPr sz="1100" spc="-13" dirty="0">
                <a:solidFill>
                  <a:srgbClr val="9E2A83"/>
                </a:solidFill>
                <a:latin typeface="TSIMCW+Un Batang"/>
                <a:cs typeface="TSIMCW+Un Batang"/>
              </a:rPr>
              <a:t> </a:t>
            </a:r>
            <a:r>
              <a:rPr sz="1100" spc="18" dirty="0">
                <a:solidFill>
                  <a:srgbClr val="9E2A83"/>
                </a:solidFill>
                <a:latin typeface="TSIMCW+Un Batang"/>
                <a:cs typeface="TSIMCW+Un Batang"/>
              </a:rPr>
              <a:t>“기계</a:t>
            </a:r>
            <a:r>
              <a:rPr sz="1100" spc="13" dirty="0">
                <a:solidFill>
                  <a:srgbClr val="9E2A83"/>
                </a:solidFill>
                <a:latin typeface="TSIMCW+Un Batang"/>
                <a:cs typeface="TSIMCW+Un Batang"/>
              </a:rPr>
              <a:t> </a:t>
            </a:r>
            <a:r>
              <a:rPr sz="1100" spc="25" dirty="0">
                <a:solidFill>
                  <a:srgbClr val="9E2A83"/>
                </a:solidFill>
                <a:latin typeface="TSIMCW+Un Batang"/>
                <a:cs typeface="TSIMCW+Un Batang"/>
              </a:rPr>
              <a:t>시스템</a:t>
            </a:r>
            <a:r>
              <a:rPr sz="1100" dirty="0">
                <a:solidFill>
                  <a:srgbClr val="9E2A83"/>
                </a:solidFill>
                <a:latin typeface="TSIMCW+Un Batang"/>
                <a:cs typeface="TSIMCW+Un Batang"/>
              </a:rPr>
              <a:t> </a:t>
            </a:r>
            <a:r>
              <a:rPr sz="1100" spc="25" dirty="0">
                <a:solidFill>
                  <a:srgbClr val="9E2A83"/>
                </a:solidFill>
                <a:latin typeface="TSIMCW+Un Batang"/>
                <a:cs typeface="TSIMCW+Un Batang"/>
              </a:rPr>
              <a:t>동역학</a:t>
            </a:r>
            <a:r>
              <a:rPr sz="1100" dirty="0">
                <a:solidFill>
                  <a:srgbClr val="9E2A83"/>
                </a:solidFill>
                <a:latin typeface="TSIMCW+Un Batang"/>
                <a:cs typeface="TSIMCW+Un Batang"/>
              </a:rPr>
              <a:t> </a:t>
            </a:r>
            <a:r>
              <a:rPr sz="1100" spc="25" dirty="0">
                <a:solidFill>
                  <a:srgbClr val="9E2A83"/>
                </a:solidFill>
                <a:latin typeface="TSIMCW+Un Batang"/>
                <a:cs typeface="TSIMCW+Un Batang"/>
              </a:rPr>
              <a:t>분석</a:t>
            </a:r>
            <a:r>
              <a:rPr sz="1100" dirty="0">
                <a:solidFill>
                  <a:srgbClr val="9E2A83"/>
                </a:solidFill>
                <a:latin typeface="TSIMCW+Un Batang"/>
                <a:cs typeface="TSIMCW+Un Batang"/>
              </a:rPr>
              <a:t> 컴</a:t>
            </a:r>
          </a:p>
          <a:p>
            <a:pPr marL="0" marR="0">
              <a:lnSpc>
                <a:spcPts val="1372"/>
              </a:lnSpc>
              <a:spcBef>
                <a:spcPts val="142"/>
              </a:spcBef>
              <a:spcAft>
                <a:spcPts val="0"/>
              </a:spcAft>
            </a:pPr>
            <a:r>
              <a:rPr sz="1100" spc="25" dirty="0">
                <a:solidFill>
                  <a:srgbClr val="9E2A83"/>
                </a:solidFill>
                <a:latin typeface="TSIMCW+Un Batang"/>
                <a:cs typeface="TSIMCW+Un Batang"/>
              </a:rPr>
              <a:t>퓨터</a:t>
            </a:r>
            <a:r>
              <a:rPr sz="1100" dirty="0">
                <a:solidFill>
                  <a:srgbClr val="9E2A83"/>
                </a:solidFill>
                <a:latin typeface="TSIMCW+Un Batang"/>
                <a:cs typeface="TSIMCW+Un Batang"/>
              </a:rPr>
              <a:t> </a:t>
            </a:r>
            <a:r>
              <a:rPr sz="1100" spc="25" dirty="0">
                <a:solidFill>
                  <a:srgbClr val="9E2A83"/>
                </a:solidFill>
                <a:latin typeface="TSIMCW+Un Batang"/>
                <a:cs typeface="TSIMCW+Un Batang"/>
              </a:rPr>
              <a:t>응용”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56500" cy="9321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7956" y="1714"/>
            <a:ext cx="457200" cy="224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E2A83"/>
                </a:solidFill>
                <a:latin typeface="TSIMCW+Un Batang"/>
                <a:cs typeface="TSIMCW+Un Batang"/>
              </a:rPr>
              <a:t>취미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76662" y="38189"/>
            <a:ext cx="3086100" cy="942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역할 및 결과: 자료를 검색하고 설계를 제시하</a:t>
            </a:r>
          </a:p>
          <a:p>
            <a:pPr marL="0" marR="0">
              <a:lnSpc>
                <a:spcPts val="1281"/>
              </a:lnSpc>
              <a:spcBef>
                <a:spcPts val="12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고</a:t>
            </a:r>
            <a:r>
              <a:rPr sz="1050" dirty="0">
                <a:solidFill>
                  <a:srgbClr val="3B3939"/>
                </a:solidFill>
                <a:latin typeface="EWNSER+Sun-ExtA"/>
                <a:cs typeface="EWNSER+Sun-ExtA"/>
              </a:rPr>
              <a:t>Mechanical Destop, Dynamic Designer, Ansys</a:t>
            </a:r>
          </a:p>
          <a:p>
            <a:pPr marL="0" marR="0">
              <a:lnSpc>
                <a:spcPts val="1281"/>
              </a:lnSpc>
              <a:spcBef>
                <a:spcPts val="17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과 같은 컴퓨터 소프트웨어의 지원을 받아 모형화,</a:t>
            </a:r>
          </a:p>
          <a:p>
            <a:pPr marL="0" marR="0">
              <a:lnSpc>
                <a:spcPts val="1281"/>
              </a:lnSpc>
              <a:spcBef>
                <a:spcPts val="17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동적 시뮬레이션 및 구조 최적화를 수행하는 4인조</a:t>
            </a:r>
          </a:p>
          <a:p>
            <a:pPr marL="0" marR="0">
              <a:lnSpc>
                <a:spcPts val="1281"/>
              </a:lnSpc>
              <a:spcBef>
                <a:spcPts val="12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그룹의 구성원입니다.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1706" y="307288"/>
            <a:ext cx="501376" cy="200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- 독서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1706" y="492759"/>
            <a:ext cx="798080" cy="571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- 영화 보기</a:t>
            </a:r>
          </a:p>
          <a:p>
            <a:pPr marL="0" marR="0">
              <a:lnSpc>
                <a:spcPts val="1281"/>
              </a:lnSpc>
              <a:spcBef>
                <a:spcPts val="12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- 사진 찍기</a:t>
            </a:r>
          </a:p>
          <a:p>
            <a:pPr marL="0" marR="0">
              <a:lnSpc>
                <a:spcPts val="1281"/>
              </a:lnSpc>
              <a:spcBef>
                <a:spcPts val="17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- 자원봉사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7956" y="1374610"/>
            <a:ext cx="609600" cy="224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E2A83"/>
                </a:solidFill>
                <a:latin typeface="TSIMCW+Un Batang"/>
                <a:cs typeface="TSIMCW+Un Batang"/>
              </a:rPr>
              <a:t>참고자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19562" y="1419148"/>
            <a:ext cx="762000" cy="224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E2A83"/>
                </a:solidFill>
                <a:latin typeface="TSIMCW+Un Batang"/>
                <a:cs typeface="TSIMCW+Un Batang"/>
              </a:rPr>
              <a:t>추가정보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1706" y="1680184"/>
            <a:ext cx="1419225" cy="386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EWNSER+Sun-ExtA"/>
                <a:cs typeface="EWNSER+Sun-ExtA"/>
              </a:rPr>
              <a:t>Bui Huu Doan-</a:t>
            </a: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기사장</a:t>
            </a:r>
          </a:p>
          <a:p>
            <a:pPr marL="0" marR="0">
              <a:lnSpc>
                <a:spcPts val="1281"/>
              </a:lnSpc>
              <a:spcBef>
                <a:spcPts val="129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EWNSER+Sun-ExtA"/>
                <a:cs typeface="EWNSER+Sun-ExtA"/>
              </a:rPr>
              <a:t>CV365 </a:t>
            </a: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주식회사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38562" y="1738623"/>
            <a:ext cx="1316831" cy="212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2"/>
              </a:lnSpc>
              <a:spcBef>
                <a:spcPts val="0"/>
              </a:spcBef>
              <a:spcAft>
                <a:spcPts val="0"/>
              </a:spcAft>
            </a:pPr>
            <a:r>
              <a:rPr sz="1100" spc="25" dirty="0">
                <a:solidFill>
                  <a:srgbClr val="9E2A83"/>
                </a:solidFill>
                <a:latin typeface="TSIMCW+Un Batang"/>
                <a:cs typeface="TSIMCW+Un Batang"/>
              </a:rPr>
              <a:t>기타</a:t>
            </a:r>
            <a:r>
              <a:rPr sz="1100" dirty="0">
                <a:solidFill>
                  <a:srgbClr val="9E2A83"/>
                </a:solidFill>
                <a:latin typeface="TSIMCW+Un Batang"/>
                <a:cs typeface="TSIMCW+Un Batang"/>
              </a:rPr>
              <a:t> </a:t>
            </a:r>
            <a:r>
              <a:rPr sz="1100" spc="25" dirty="0">
                <a:solidFill>
                  <a:srgbClr val="9E2A83"/>
                </a:solidFill>
                <a:latin typeface="TSIMCW+Un Batang"/>
                <a:cs typeface="TSIMCW+Un Batang"/>
              </a:rPr>
              <a:t>정보(</a:t>
            </a:r>
            <a:r>
              <a:rPr sz="1100" spc="-11" dirty="0">
                <a:solidFill>
                  <a:srgbClr val="9E2A83"/>
                </a:solidFill>
                <a:latin typeface="TSIMCW+Un Batang"/>
                <a:cs typeface="TSIMCW+Un Batang"/>
              </a:rPr>
              <a:t> </a:t>
            </a:r>
            <a:r>
              <a:rPr sz="1100" spc="25" dirty="0">
                <a:solidFill>
                  <a:srgbClr val="9E2A83"/>
                </a:solidFill>
                <a:latin typeface="TSIMCW+Un Batang"/>
                <a:cs typeface="TSIMCW+Un Batang"/>
              </a:rPr>
              <a:t>필요시)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1706" y="2051113"/>
            <a:ext cx="1443228" cy="200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TSIMCW+Un Batang"/>
                <a:cs typeface="TSIMCW+Un Batang"/>
              </a:rPr>
              <a:t>전화번호: 0123456789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60338" y="9123318"/>
            <a:ext cx="1442567" cy="204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0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536B"/>
                </a:solidFill>
                <a:latin typeface="UACOTS+DejaVu Sans Mono"/>
                <a:cs typeface="UACOTS+DejaVu Sans Mono"/>
              </a:rPr>
              <a:t>©</a:t>
            </a:r>
            <a:r>
              <a:rPr sz="1100" spc="30" dirty="0">
                <a:solidFill>
                  <a:srgbClr val="40536B"/>
                </a:solidFill>
                <a:latin typeface="UACOTS+DejaVu Sans Mono"/>
                <a:cs typeface="UACOTS+DejaVu Sans Mono"/>
              </a:rPr>
              <a:t> </a:t>
            </a:r>
            <a:r>
              <a:rPr sz="1100" spc="15" dirty="0">
                <a:solidFill>
                  <a:srgbClr val="40536B"/>
                </a:solidFill>
                <a:latin typeface="UACOTS+DejaVu Sans Mono"/>
                <a:cs typeface="UACOTS+DejaVu Sans Mono"/>
              </a:rPr>
              <a:t>Timviec365.vn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325</Words>
  <Application>Microsoft Office PowerPoint</Application>
  <PresentationFormat>Custom</PresentationFormat>
  <Paragraphs>76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맑은 고딕</vt:lpstr>
      <vt:lpstr>EWNSER+Sun-ExtA</vt:lpstr>
      <vt:lpstr>Times New Roman</vt:lpstr>
      <vt:lpstr>MFSIQE+FontAwesome</vt:lpstr>
      <vt:lpstr>TSIMCW+Un Batang</vt:lpstr>
      <vt:lpstr>UACOTS+DejaVu Sans Mono</vt:lpstr>
      <vt:lpstr>Calibri</vt:lpstr>
      <vt:lpstr>Theme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Admin</cp:lastModifiedBy>
  <cp:revision>3</cp:revision>
  <dcterms:modified xsi:type="dcterms:W3CDTF">2023-05-13T15:05:16Z</dcterms:modified>
</cp:coreProperties>
</file>