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80700"/>
  <p:notesSz cx="7556500" cy="10680700"/>
  <p:embeddedFontLst>
    <p:embeddedFont>
      <p:font typeface="MTMJJR+Sun-ExtA" panose="020B0604020202020204" charset="-128"/>
      <p:regular r:id="rId4"/>
    </p:embeddedFont>
    <p:embeddedFont>
      <p:font typeface="HAEADR+FontAwesome" panose="020B0604020202020204" charset="0"/>
      <p:regular r:id="rId5"/>
    </p:embeddedFont>
    <p:embeddedFont>
      <p:font typeface="TMLDQP+DejaVu Sans Mono" panose="020B0604020202020204" charset="0"/>
      <p:regular r:id="rId6"/>
    </p:embeddedFont>
    <p:embeddedFont>
      <p:font typeface="Times New Roman" panose="02020603050405020304" pitchFamily="18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268" y="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565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51184" y="1065128"/>
            <a:ext cx="1104900" cy="445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1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303030"/>
                </a:solidFill>
                <a:latin typeface="MTMJJR+Sun-ExtA"/>
                <a:cs typeface="MTMJJR+Sun-ExtA"/>
              </a:rPr>
              <a:t>ADMIN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27372" y="1656695"/>
            <a:ext cx="1114425" cy="21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4"/>
              </a:lnSpc>
              <a:spcBef>
                <a:spcPts val="0"/>
              </a:spcBef>
              <a:spcAft>
                <a:spcPts val="0"/>
              </a:spcAft>
            </a:pPr>
            <a:r>
              <a:rPr sz="1250" spc="325" dirty="0">
                <a:solidFill>
                  <a:srgbClr val="FFFFFF"/>
                </a:solidFill>
                <a:latin typeface="MTMJJR+Sun-ExtA"/>
                <a:cs typeface="MTMJJR+Sun-ExtA"/>
              </a:rPr>
              <a:t>机械工程师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6956" y="2543337"/>
            <a:ext cx="1143000" cy="719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MTMJJR+Sun-ExtA"/>
                <a:cs typeface="MTMJJR+Sun-ExtA"/>
              </a:rPr>
              <a:t>个人简历</a:t>
            </a:r>
          </a:p>
          <a:p>
            <a:pPr marL="0" marR="0">
              <a:lnSpc>
                <a:spcPts val="1123"/>
              </a:lnSpc>
              <a:spcBef>
                <a:spcPts val="919"/>
              </a:spcBef>
              <a:spcAft>
                <a:spcPts val="0"/>
              </a:spcAft>
            </a:pPr>
            <a:r>
              <a:rPr sz="1050" dirty="0">
                <a:solidFill>
                  <a:srgbClr val="5E1E6A"/>
                </a:solidFill>
                <a:latin typeface="HAEADR+FontAwesome"/>
                <a:cs typeface="HAEADR+FontAwesome"/>
              </a:rPr>
              <a:t></a:t>
            </a:r>
            <a:r>
              <a:rPr sz="1050" spc="263" dirty="0">
                <a:solidFill>
                  <a:srgbClr val="5E1E6A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70000"/>
                </a:solidFill>
                <a:latin typeface="MTMJJR+Sun-ExtA"/>
                <a:cs typeface="MTMJJR+Sun-ExtA"/>
              </a:rPr>
              <a:t>19/05/1992</a:t>
            </a:r>
          </a:p>
          <a:p>
            <a:pPr marL="0" marR="0">
              <a:lnSpc>
                <a:spcPts val="1123"/>
              </a:lnSpc>
              <a:spcBef>
                <a:spcPts val="955"/>
              </a:spcBef>
              <a:spcAft>
                <a:spcPts val="0"/>
              </a:spcAft>
            </a:pPr>
            <a:r>
              <a:rPr sz="1050" dirty="0">
                <a:solidFill>
                  <a:srgbClr val="5E1E6A"/>
                </a:solidFill>
                <a:latin typeface="HAEADR+FontAwesome"/>
                <a:cs typeface="HAEADR+FontAwesome"/>
              </a:rPr>
              <a:t></a:t>
            </a:r>
            <a:r>
              <a:rPr sz="1050" spc="262" dirty="0">
                <a:solidFill>
                  <a:srgbClr val="5E1E6A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70000"/>
                </a:solidFill>
                <a:latin typeface="MTMJJR+Sun-ExtA"/>
                <a:cs typeface="MTMJJR+Sun-ExtA"/>
              </a:rPr>
              <a:t>女性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19562" y="2569371"/>
            <a:ext cx="457200" cy="20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MTMJJR+Sun-ExtA"/>
                <a:cs typeface="MTMJJR+Sun-ExtA"/>
              </a:rPr>
              <a:t>学历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38562" y="2875991"/>
            <a:ext cx="795337" cy="19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5" dirty="0">
                <a:solidFill>
                  <a:srgbClr val="9E2A83"/>
                </a:solidFill>
                <a:latin typeface="MTMJJR+Sun-ExtA"/>
                <a:cs typeface="MTMJJR+Sun-ExtA"/>
              </a:rPr>
              <a:t>CV365大学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38562" y="3135392"/>
            <a:ext cx="1257300" cy="429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专业：机械工程师</a:t>
            </a:r>
          </a:p>
          <a:p>
            <a:pPr marL="0" marR="0">
              <a:lnSpc>
                <a:spcPts val="1123"/>
              </a:lnSpc>
              <a:spcBef>
                <a:spcPts val="883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成绩：好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6956" y="3339316"/>
            <a:ext cx="1285875" cy="697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5E1E6A"/>
                </a:solidFill>
                <a:latin typeface="HAEADR+FontAwesome"/>
                <a:cs typeface="HAEADR+FontAwesome"/>
              </a:rPr>
              <a:t></a:t>
            </a:r>
            <a:r>
              <a:rPr sz="1050" spc="263" dirty="0">
                <a:solidFill>
                  <a:srgbClr val="5E1E6A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70000"/>
                </a:solidFill>
                <a:latin typeface="MTMJJR+Sun-ExtA"/>
                <a:cs typeface="MTMJJR+Sun-ExtA"/>
              </a:rPr>
              <a:t>098567567567</a:t>
            </a:r>
          </a:p>
          <a:p>
            <a:pPr marL="0" marR="0">
              <a:lnSpc>
                <a:spcPts val="1123"/>
              </a:lnSpc>
              <a:spcBef>
                <a:spcPts val="955"/>
              </a:spcBef>
              <a:spcAft>
                <a:spcPts val="0"/>
              </a:spcAft>
            </a:pPr>
            <a:r>
              <a:rPr sz="1050" dirty="0">
                <a:solidFill>
                  <a:srgbClr val="5E1E6A"/>
                </a:solidFill>
                <a:latin typeface="HAEADR+FontAwesome"/>
                <a:cs typeface="HAEADR+FontAwesome"/>
              </a:rPr>
              <a:t></a:t>
            </a:r>
            <a:r>
              <a:rPr sz="1050" spc="263" dirty="0">
                <a:solidFill>
                  <a:srgbClr val="5E1E6A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70000"/>
                </a:solidFill>
                <a:latin typeface="MTMJJR+Sun-ExtA"/>
                <a:cs typeface="MTMJJR+Sun-ExtA"/>
              </a:rPr>
              <a:t>test@gmail.com</a:t>
            </a:r>
          </a:p>
          <a:p>
            <a:pPr marL="0" marR="0">
              <a:lnSpc>
                <a:spcPts val="1123"/>
              </a:lnSpc>
              <a:spcBef>
                <a:spcPts val="905"/>
              </a:spcBef>
              <a:spcAft>
                <a:spcPts val="0"/>
              </a:spcAft>
            </a:pPr>
            <a:r>
              <a:rPr sz="1050" dirty="0">
                <a:solidFill>
                  <a:srgbClr val="5E1E6A"/>
                </a:solidFill>
                <a:latin typeface="HAEADR+FontAwesome"/>
                <a:cs typeface="HAEADR+FontAwesome"/>
              </a:rPr>
              <a:t></a:t>
            </a:r>
            <a:r>
              <a:rPr sz="1050" spc="262" dirty="0">
                <a:solidFill>
                  <a:srgbClr val="5E1E6A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70000"/>
                </a:solidFill>
                <a:latin typeface="MTMJJR+Sun-ExtA"/>
                <a:cs typeface="MTMJJR+Sun-ExtA"/>
              </a:rPr>
              <a:t>纸桥路1号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19562" y="3764619"/>
            <a:ext cx="762000" cy="20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MTMJJR+Sun-ExtA"/>
                <a:cs typeface="MTMJJR+Sun-ExtA"/>
              </a:rPr>
              <a:t>工作经验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38562" y="4071239"/>
            <a:ext cx="1366837" cy="440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9" dirty="0">
                <a:solidFill>
                  <a:srgbClr val="9E2A83"/>
                </a:solidFill>
                <a:latin typeface="MTMJJR+Sun-ExtA"/>
                <a:cs typeface="MTMJJR+Sun-ExtA"/>
              </a:rPr>
              <a:t>CV365工艺股份公司</a:t>
            </a:r>
          </a:p>
          <a:p>
            <a:pPr marL="38100" marR="0">
              <a:lnSpc>
                <a:spcPts val="1123"/>
              </a:lnSpc>
              <a:spcBef>
                <a:spcPts val="88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职位：机械工程师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17956" y="4381585"/>
            <a:ext cx="762000" cy="20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MTMJJR+Sun-ExtA"/>
                <a:cs typeface="MTMJJR+Sun-ExtA"/>
              </a:rPr>
              <a:t>事业目标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38562" y="4579154"/>
            <a:ext cx="2686050" cy="669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给车间铸机之摇动布置设立运转程序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执行运转压力铸铝机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根据管理表之规程控制铸机运转并使用条件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追踪铸机之废品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1706" y="4661475"/>
            <a:ext cx="3219450" cy="66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我的工作方针：“追求嗜好、成功会追求你”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我一直尽力学习新知识、出力工作、准备好接受新挑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战以提高专门技能、总结经验并成为一个能干的机械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工程师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038562" y="5230410"/>
            <a:ext cx="2552700" cy="180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提出改进方案以提升产品质量并限制废品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38562" y="5489131"/>
            <a:ext cx="1366837" cy="19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9" dirty="0">
                <a:solidFill>
                  <a:srgbClr val="9E2A83"/>
                </a:solidFill>
                <a:latin typeface="MTMJJR+Sun-ExtA"/>
                <a:cs typeface="MTMJJR+Sun-ExtA"/>
              </a:rPr>
              <a:t>CV365工艺股份公司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17956" y="5637984"/>
            <a:ext cx="457200" cy="20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MTMJJR+Sun-ExtA"/>
                <a:cs typeface="MTMJJR+Sun-ExtA"/>
              </a:rPr>
              <a:t>技能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76662" y="5748519"/>
            <a:ext cx="1952625" cy="180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职位：大学LAB室之研究大学生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1706" y="5917873"/>
            <a:ext cx="1219200" cy="180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成熟使用口语英语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038562" y="5997058"/>
            <a:ext cx="3219450" cy="83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使用CATIA软件的Kinematic模、CAD和3D Experience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使用CATIA V5-6软件的CAM模以给CNC铣床出code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运转三轴小型铣床以切削些composite和铝材样品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设计、分析和生产一个高速润滑的实验系统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安装一个铣床的主轴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1706" y="6328324"/>
            <a:ext cx="1885950" cy="591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与客户沟通之间的应变能力好</a:t>
            </a:r>
          </a:p>
          <a:p>
            <a:pPr marL="0" marR="0">
              <a:lnSpc>
                <a:spcPts val="1123"/>
              </a:lnSpc>
              <a:spcBef>
                <a:spcPts val="2157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设计和分析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038562" y="6811115"/>
            <a:ext cx="2219325" cy="180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分析传热通过ANSYS Workbench环境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419562" y="7191817"/>
            <a:ext cx="457200" cy="20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MTMJJR+Sun-ExtA"/>
                <a:cs typeface="MTMJJR+Sun-ExtA"/>
              </a:rPr>
              <a:t>活动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17956" y="7417318"/>
            <a:ext cx="457200" cy="20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MTMJJR+Sun-ExtA"/>
                <a:cs typeface="MTMJJR+Sun-ExtA"/>
              </a:rPr>
              <a:t>奖励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038562" y="7498435"/>
            <a:ext cx="1938337" cy="44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9" dirty="0">
                <a:solidFill>
                  <a:srgbClr val="9E2A83"/>
                </a:solidFill>
                <a:latin typeface="MTMJJR+Sun-ExtA"/>
                <a:cs typeface="MTMJJR+Sun-ExtA"/>
              </a:rPr>
              <a:t>参加全国的力学Olympic比赛</a:t>
            </a:r>
          </a:p>
          <a:p>
            <a:pPr marL="38100" marR="0">
              <a:lnSpc>
                <a:spcPts val="1123"/>
              </a:lnSpc>
              <a:spcBef>
                <a:spcPts val="88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参加大学的武术俱乐部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41706" y="7697207"/>
            <a:ext cx="3286125" cy="34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全国力学Olympic比赛的安慰奖关于应用信心技术到机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械行业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1706" y="8022835"/>
            <a:ext cx="2619375" cy="34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由CV365大学举办之科学研究比赛的第三奖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在CV365大学之五年之内连续获取奖学金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038562" y="8006363"/>
            <a:ext cx="2286000" cy="180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参加由学校团会启发的志愿捐助活动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419562" y="8387051"/>
            <a:ext cx="762000" cy="20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MTMJJR+Sun-ExtA"/>
                <a:cs typeface="MTMJJR+Sun-ExtA"/>
              </a:rPr>
              <a:t>参与项目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17956" y="8673716"/>
            <a:ext cx="457200" cy="20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MTMJJR+Sun-ExtA"/>
                <a:cs typeface="MTMJJR+Sun-ExtA"/>
              </a:rPr>
              <a:t>证书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038562" y="8693671"/>
            <a:ext cx="3295650" cy="36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100" spc="25" dirty="0">
                <a:solidFill>
                  <a:srgbClr val="9E2A83"/>
                </a:solidFill>
                <a:latin typeface="MTMJJR+Sun-ExtA"/>
                <a:cs typeface="MTMJJR+Sun-ExtA"/>
              </a:rPr>
              <a:t>学校举办的科学研究、题材：“应用电脑分析机械</a:t>
            </a:r>
          </a:p>
          <a:p>
            <a:pPr marL="0" marR="0">
              <a:lnSpc>
                <a:spcPts val="1204"/>
              </a:lnSpc>
              <a:spcBef>
                <a:spcPts val="169"/>
              </a:spcBef>
              <a:spcAft>
                <a:spcPts val="0"/>
              </a:spcAft>
            </a:pPr>
            <a:r>
              <a:rPr sz="1100" spc="25" dirty="0">
                <a:solidFill>
                  <a:srgbClr val="9E2A83"/>
                </a:solidFill>
                <a:latin typeface="MTMJJR+Sun-ExtA"/>
                <a:cs typeface="MTMJJR+Sun-ExtA"/>
              </a:rPr>
              <a:t>系统之动力学”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41706" y="8953605"/>
            <a:ext cx="3286125" cy="506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CSWA – Certificate Soldiworks Associate证书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CV365机械工艺集团与机械系配合举办的三个月之学期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完成证书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076662" y="9127519"/>
            <a:ext cx="1085850" cy="180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科学研究之成员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038562" y="9376058"/>
            <a:ext cx="3219450" cy="66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角色和结果：一组四个人的成员，执行寻找资料，通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过Mechanical Destop, Dynamic Designer, Ansys等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电脑软件之协助进行陈述设计、模型化、力学仿造以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及最优化结构。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17956" y="9767326"/>
            <a:ext cx="457200" cy="20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MTMJJR+Sun-ExtA"/>
                <a:cs typeface="MTMJJR+Sun-ExtA"/>
              </a:rPr>
              <a:t>爱好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41706" y="10047215"/>
            <a:ext cx="552450" cy="180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听音乐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41706" y="10210029"/>
            <a:ext cx="952500" cy="34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参加音乐节目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爬山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419562" y="10245189"/>
            <a:ext cx="762000" cy="20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MTMJJR+Sun-ExtA"/>
                <a:cs typeface="MTMJJR+Sun-ExtA"/>
              </a:rPr>
              <a:t>其他信息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56500" cy="8997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7956" y="174"/>
            <a:ext cx="609600" cy="20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9E2A83"/>
                </a:solidFill>
                <a:latin typeface="MTMJJR+Sun-ExtA"/>
                <a:cs typeface="MTMJJR+Sun-ExtA"/>
              </a:rPr>
              <a:t>确认者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8562" y="-545"/>
            <a:ext cx="1724025" cy="19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100" spc="25" dirty="0">
                <a:solidFill>
                  <a:srgbClr val="9E2A83"/>
                </a:solidFill>
                <a:latin typeface="MTMJJR+Sun-ExtA"/>
                <a:cs typeface="MTMJJR+Sun-ExtA"/>
              </a:rPr>
              <a:t>补充其他信息（若需要）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1706" y="280051"/>
            <a:ext cx="1485900" cy="506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裴友段 – 技师长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CV365公司</a:t>
            </a:r>
          </a:p>
          <a:p>
            <a:pPr marL="0" marR="0">
              <a:lnSpc>
                <a:spcPts val="1123"/>
              </a:lnSpc>
              <a:spcBef>
                <a:spcPts val="158"/>
              </a:spcBef>
              <a:spcAft>
                <a:spcPts val="0"/>
              </a:spcAft>
            </a:pPr>
            <a:r>
              <a:rPr sz="1050" dirty="0">
                <a:solidFill>
                  <a:srgbClr val="3B3939"/>
                </a:solidFill>
                <a:latin typeface="MTMJJR+Sun-ExtA"/>
                <a:cs typeface="MTMJJR+Sun-ExtA"/>
              </a:rPr>
              <a:t>电话号码：0123456789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60338" y="8799608"/>
            <a:ext cx="1442567" cy="204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0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0536B"/>
                </a:solidFill>
                <a:latin typeface="TMLDQP+DejaVu Sans Mono"/>
                <a:cs typeface="TMLDQP+DejaVu Sans Mono"/>
              </a:rPr>
              <a:t>©</a:t>
            </a:r>
            <a:r>
              <a:rPr sz="1100" spc="30" dirty="0">
                <a:solidFill>
                  <a:srgbClr val="40536B"/>
                </a:solidFill>
                <a:latin typeface="TMLDQP+DejaVu Sans Mono"/>
                <a:cs typeface="TMLDQP+DejaVu Sans Mono"/>
              </a:rPr>
              <a:t> </a:t>
            </a:r>
            <a:r>
              <a:rPr sz="1100" spc="15" dirty="0">
                <a:solidFill>
                  <a:srgbClr val="40536B"/>
                </a:solidFill>
                <a:latin typeface="TMLDQP+DejaVu Sans Mono"/>
                <a:cs typeface="TMLDQP+DejaVu Sans Mono"/>
              </a:rPr>
              <a:t>Timviec365.vn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</Words>
  <Application>Microsoft Office PowerPoint</Application>
  <PresentationFormat>Custom</PresentationFormat>
  <Paragraphs>69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MTMJJR+Sun-ExtA</vt:lpstr>
      <vt:lpstr>HAEADR+FontAwesome</vt:lpstr>
      <vt:lpstr>TMLDQP+DejaVu Sans Mono</vt:lpstr>
      <vt:lpstr>Times New Roman</vt:lpstr>
      <vt:lpstr>Calibri</vt:lpstr>
      <vt:lpstr>Theme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Admin</cp:lastModifiedBy>
  <cp:revision>1</cp:revision>
  <dcterms:modified xsi:type="dcterms:W3CDTF">2023-03-04T15:39:32Z</dcterms:modified>
</cp:coreProperties>
</file>